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66" r:id="rId4"/>
    <p:sldMasterId id="2147483670" r:id="rId5"/>
    <p:sldMasterId id="2147483674" r:id="rId6"/>
    <p:sldMasterId id="2147483678" r:id="rId7"/>
    <p:sldMasterId id="2147483682" r:id="rId8"/>
    <p:sldMasterId id="2147483686" r:id="rId9"/>
    <p:sldMasterId id="2147483690" r:id="rId10"/>
  </p:sldMasterIdLst>
  <p:notesMasterIdLst>
    <p:notesMasterId r:id="rId12"/>
  </p:notesMasterIdLst>
  <p:sldIdLst>
    <p:sldId id="264" r:id="rId11"/>
    <p:sldId id="265" r:id="rId13"/>
    <p:sldId id="266" r:id="rId14"/>
    <p:sldId id="267" r:id="rId15"/>
    <p:sldId id="272" r:id="rId16"/>
    <p:sldId id="276" r:id="rId17"/>
    <p:sldId id="273" r:id="rId18"/>
    <p:sldId id="281" r:id="rId19"/>
    <p:sldId id="275" r:id="rId20"/>
    <p:sldId id="277" r:id="rId21"/>
    <p:sldId id="278" r:id="rId22"/>
    <p:sldId id="294" r:id="rId23"/>
    <p:sldId id="279" r:id="rId24"/>
    <p:sldId id="295" r:id="rId25"/>
    <p:sldId id="286" r:id="rId26"/>
    <p:sldId id="280" r:id="rId27"/>
    <p:sldId id="290" r:id="rId28"/>
    <p:sldId id="288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7AF"/>
    <a:srgbClr val="E74337"/>
    <a:srgbClr val="00F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9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810" y="72"/>
      </p:cViewPr>
      <p:guideLst>
        <p:guide orient="horz" pos="2141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24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0435F3-CE51-FE47-901D-12AFFB0ECEA9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iHei Pro" panose="020B0500000000000000" pitchFamily="34" charset="-122"/>
                <a:ea typeface="LiHei Pro" panose="020B0500000000000000" pitchFamily="34" charset="-122"/>
                <a:cs typeface="+mn-cs"/>
              </a:rPr>
              <a:t>xiaoer.yanj.cn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iHei Pro" panose="020B0500000000000000" pitchFamily="34" charset="-122"/>
              <a:ea typeface="LiHei Pro" panose="020B0500000000000000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5297" y="479824"/>
            <a:ext cx="8366603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08"/>
            <a:ext cx="3126179" cy="569433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3800" y="175628"/>
            <a:ext cx="838200" cy="743862"/>
            <a:chOff x="39833" y="101457"/>
            <a:chExt cx="838200" cy="74386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314" y="206337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7" y="0"/>
            <a:ext cx="12203875" cy="6858000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56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6809" y="6043604"/>
            <a:ext cx="541580" cy="47999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0" y="17780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620504-D840-6A40-90BC-6F3747762FA2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3254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WWW.DESIGNERSPARADISE.COM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800" y="6273805"/>
            <a:ext cx="10464800" cy="1959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B18ED-D931-45F4-8873-1BEDAB4DC03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mpact" panose="020B0806030902050204" pitchFamily="34" charset="0"/>
              </a:rPr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9200" rtl="0" eaLnBrk="1" latinLnBrk="0" hangingPunct="1">
        <a:spcBef>
          <a:spcPct val="0"/>
        </a:spcBef>
        <a:buNone/>
        <a:defRPr sz="4535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5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5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5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1565" y="-891686"/>
            <a:ext cx="609707" cy="609741"/>
          </a:xfrm>
          <a:prstGeom prst="rect">
            <a:avLst/>
          </a:prstGeom>
        </p:spPr>
      </p:pic>
      <p:sp>
        <p:nvSpPr>
          <p:cNvPr id="34" name="椭圆 33"/>
          <p:cNvSpPr/>
          <p:nvPr>
            <p:custDataLst>
              <p:tags r:id="rId4"/>
            </p:custDataLst>
          </p:nvPr>
        </p:nvSpPr>
        <p:spPr>
          <a:xfrm>
            <a:off x="3253855" y="2188945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>
            <p:custDataLst>
              <p:tags r:id="rId5"/>
            </p:custDataLst>
          </p:nvPr>
        </p:nvSpPr>
        <p:spPr>
          <a:xfrm>
            <a:off x="3562939" y="2409346"/>
            <a:ext cx="966638" cy="1045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>
            <p:custDataLst>
              <p:tags r:id="rId6"/>
            </p:custDataLst>
          </p:nvPr>
        </p:nvSpPr>
        <p:spPr>
          <a:xfrm>
            <a:off x="4022812" y="2153298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7"/>
            </p:custDataLst>
          </p:nvPr>
        </p:nvSpPr>
        <p:spPr>
          <a:xfrm>
            <a:off x="4604355" y="2188945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>
            <p:custDataLst>
              <p:tags r:id="rId8"/>
            </p:custDataLst>
          </p:nvPr>
        </p:nvSpPr>
        <p:spPr>
          <a:xfrm>
            <a:off x="4913439" y="2409346"/>
            <a:ext cx="966638" cy="1045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>
            <p:custDataLst>
              <p:tags r:id="rId9"/>
            </p:custDataLst>
          </p:nvPr>
        </p:nvSpPr>
        <p:spPr>
          <a:xfrm>
            <a:off x="5825009" y="3541440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>
            <p:custDataLst>
              <p:tags r:id="rId10"/>
            </p:custDataLst>
          </p:nvPr>
        </p:nvSpPr>
        <p:spPr>
          <a:xfrm>
            <a:off x="5967169" y="2189734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>
            <p:custDataLst>
              <p:tags r:id="rId11"/>
            </p:custDataLst>
          </p:nvPr>
        </p:nvSpPr>
        <p:spPr>
          <a:xfrm>
            <a:off x="6276253" y="2410135"/>
            <a:ext cx="966638" cy="1045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>
            <p:custDataLst>
              <p:tags r:id="rId12"/>
            </p:custDataLst>
          </p:nvPr>
        </p:nvSpPr>
        <p:spPr>
          <a:xfrm>
            <a:off x="6192889" y="2370744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>
            <p:custDataLst>
              <p:tags r:id="rId13"/>
            </p:custDataLst>
          </p:nvPr>
        </p:nvSpPr>
        <p:spPr>
          <a:xfrm>
            <a:off x="7329983" y="2154087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>
            <p:custDataLst>
              <p:tags r:id="rId14"/>
            </p:custDataLst>
          </p:nvPr>
        </p:nvSpPr>
        <p:spPr>
          <a:xfrm>
            <a:off x="7639067" y="2374488"/>
            <a:ext cx="966638" cy="1045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>
            <p:custDataLst>
              <p:tags r:id="rId15"/>
            </p:custDataLst>
          </p:nvPr>
        </p:nvSpPr>
        <p:spPr>
          <a:xfrm>
            <a:off x="8748797" y="2538259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419470" y="6003252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328476" y="4883156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636928" y="5892827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7625781" y="5043794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417315" y="5441686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179282" y="5338830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58957" y="5620315"/>
            <a:ext cx="28689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汇报人 孙晨晨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zh-CN" b="1" dirty="0" smtClean="0">
                <a:solidFill>
                  <a:schemeClr val="bg1"/>
                </a:solidFill>
              </a:rPr>
              <a:t>汇报</a:t>
            </a:r>
            <a:r>
              <a:rPr lang="zh-CN" altLang="zh-CN" b="1" dirty="0">
                <a:solidFill>
                  <a:schemeClr val="bg1"/>
                </a:solidFill>
              </a:rPr>
              <a:t>时间</a:t>
            </a:r>
            <a:r>
              <a:rPr lang="en-US" altLang="zh-CN" b="1" dirty="0">
                <a:solidFill>
                  <a:schemeClr val="bg1"/>
                </a:solidFill>
              </a:rPr>
              <a:t> 2025</a:t>
            </a:r>
            <a:r>
              <a:rPr lang="zh-CN" altLang="zh-CN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12</a:t>
            </a:r>
            <a:r>
              <a:rPr lang="zh-CN" altLang="zh-CN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29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path" presetSubtype="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-1.2951E-7 C 0.03346 -1.2951E-7 0.06315 0.05042 0.06315 0.11355 C 0.06315 0.17623 0.03346 0.2271 -0.00183 0.2271 C -0.03802 0.2271 -0.06628 0.17623 -0.06628 0.11355 C -0.06628 0.05042 -0.03802 -1.2951E-7 -0.00183 -1.2951E-7 Z " pathEditMode="relative" rAng="0" ptsTypes="fffff">
                                      <p:cBhvr>
                                        <p:cTn id="6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3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98E-6 3.7037E-7 C -0.02748 0.03912 -0.06849 0.03287 -0.09075 -0.0162 C -0.11275 -0.06505 -0.10754 -0.13773 -0.08007 -0.17708 C -0.05195 -0.21736 -0.01198 -0.20926 0.01015 -0.16042 C 0.03241 -0.11134 0.02812 -0.04051 4.7598E-6 3.7037E-7 Z " pathEditMode="relative" rAng="8472720" ptsTypes="fffff">
                                      <p:cBhvr>
                                        <p:cTn id="6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88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94 C 0.02656 -0.04421 0.06692 -0.04097 0.09048 0.00555 C 0.11379 0.05324 0.11027 0.125 0.0841 0.16852 C 0.05689 0.20926 0.01679 0.2037 -0.00638 0.15694 C -0.02995 0.11018 -0.02773 0.03912 -0.00039 -0.00394 Z " pathEditMode="relative" rAng="-9241380" ptsTypes="fffff">
                                      <p:cBhvr>
                                        <p:cTn id="66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2" y="851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587E-6 -1.48148E-6 C 0.01705 0.05486 0.00651 0.12546 -0.02461 0.15602 C -0.05546 0.18634 -0.09491 0.16482 -0.11197 0.10972 C -0.12941 0.05347 -0.11796 -0.01504 -0.0871 -0.04537 C -0.05599 -0.07592 -0.01745 -0.05625 2.90587E-6 -1.48148E-6 Z " pathEditMode="relative" rAng="3668280" ptsTypes="fffff">
                                      <p:cBhvr>
                                        <p:cTn id="6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5" y="553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4" grpId="0" bldLvl="0" animBg="1"/>
      <p:bldP spid="35" grpId="0"/>
      <p:bldP spid="36" grpId="0" bldLvl="0" animBg="1"/>
      <p:bldP spid="36" grpId="1" bldLvl="0" animBg="1"/>
      <p:bldP spid="36" grpId="2" bldLvl="0" animBg="1"/>
      <p:bldP spid="38" grpId="0" bldLvl="0" animBg="1"/>
      <p:bldP spid="53" grpId="0"/>
      <p:bldP spid="54" grpId="0" bldLvl="0" animBg="1"/>
      <p:bldP spid="54" grpId="1" bldLvl="0" animBg="1"/>
      <p:bldP spid="54" grpId="2" bldLvl="0" animBg="1"/>
      <p:bldP spid="55" grpId="0" bldLvl="0" animBg="1"/>
      <p:bldP spid="56" grpId="0"/>
      <p:bldP spid="57" grpId="0" bldLvl="0" animBg="1"/>
      <p:bldP spid="57" grpId="1" bldLvl="0" animBg="1"/>
      <p:bldP spid="57" grpId="2" bldLvl="0" animBg="1"/>
      <p:bldP spid="58" grpId="0" bldLvl="0" animBg="1"/>
      <p:bldP spid="59" grpId="0"/>
      <p:bldP spid="60" grpId="0" bldLvl="0" animBg="1"/>
      <p:bldP spid="60" grpId="1" bldLvl="0" animBg="1"/>
      <p:bldP spid="60" grpId="2" bldLvl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景点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170"/>
            <a:ext cx="12192000" cy="676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景点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景点跳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美食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80"/>
            <a:ext cx="12192000" cy="649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美食跳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546559" y="3058874"/>
            <a:ext cx="381452" cy="381452"/>
            <a:chOff x="3123591" y="3333387"/>
            <a:chExt cx="381452" cy="381452"/>
          </a:xfrm>
        </p:grpSpPr>
        <p:sp>
          <p:nvSpPr>
            <p:cNvPr id="35" name="椭圆 34"/>
            <p:cNvSpPr/>
            <p:nvPr/>
          </p:nvSpPr>
          <p:spPr>
            <a:xfrm flipV="1">
              <a:off x="3123591" y="3333387"/>
              <a:ext cx="381452" cy="38145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3208440" y="3418236"/>
              <a:ext cx="211754" cy="21175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3662669" y="3248000"/>
            <a:ext cx="85316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 rot="21028799">
            <a:off x="2350218" y="234174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 rot="21028799" flipV="1">
            <a:off x="2024565" y="2784315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 rot="21028799">
            <a:off x="1466327" y="289926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 rot="21028799" flipV="1">
            <a:off x="2605612" y="2682592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 rot="21028799">
            <a:off x="1590556" y="2358699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 rot="21028799" flipV="1">
            <a:off x="866085" y="2724550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 rot="10228799">
            <a:off x="1332839" y="400744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 rot="10228799" flipV="1">
            <a:off x="1479763" y="3386146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 rot="10228799">
            <a:off x="2216730" y="344992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 rot="10228799" flipV="1">
            <a:off x="863012" y="3452174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 rot="10228799">
            <a:off x="1868853" y="3766846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 rot="10228799" flipV="1">
            <a:off x="2579820" y="3387491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28513" y="3750281"/>
            <a:ext cx="2316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欢迎投稿</a:t>
            </a:r>
            <a:endParaRPr lang="zh-CN" altLang="en-US" sz="4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70459" y="2076527"/>
            <a:ext cx="2007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en-US" altLang="zh-CN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58879" y="2355871"/>
            <a:ext cx="2143332" cy="1852005"/>
            <a:chOff x="858879" y="2355867"/>
            <a:chExt cx="2143332" cy="1852005"/>
          </a:xfrm>
        </p:grpSpPr>
        <p:sp>
          <p:nvSpPr>
            <p:cNvPr id="53" name="椭圆 52"/>
            <p:cNvSpPr/>
            <p:nvPr/>
          </p:nvSpPr>
          <p:spPr>
            <a:xfrm rot="21028799">
              <a:off x="2346083" y="235586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 rot="21028799" flipV="1">
              <a:off x="2020431" y="2798439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 rot="21028799">
              <a:off x="1462192" y="291338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椭圆 55"/>
            <p:cNvSpPr/>
            <p:nvPr/>
          </p:nvSpPr>
          <p:spPr>
            <a:xfrm rot="21028799" flipV="1">
              <a:off x="2601478" y="2696712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椭圆 56"/>
            <p:cNvSpPr/>
            <p:nvPr/>
          </p:nvSpPr>
          <p:spPr>
            <a:xfrm rot="21028799">
              <a:off x="1586423" y="2372823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 rot="21028799" flipV="1">
              <a:off x="861953" y="2738674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 rot="10228799">
              <a:off x="1328704" y="402156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椭圆 59"/>
            <p:cNvSpPr/>
            <p:nvPr/>
          </p:nvSpPr>
          <p:spPr>
            <a:xfrm rot="10228799" flipV="1">
              <a:off x="1475629" y="3400270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 rot="10228799">
              <a:off x="2212595" y="346404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 rot="10228799" flipV="1">
              <a:off x="858879" y="3466294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 rot="10228799">
              <a:off x="1864721" y="3780970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椭圆 93"/>
            <p:cNvSpPr/>
            <p:nvPr/>
          </p:nvSpPr>
          <p:spPr>
            <a:xfrm rot="10228799" flipV="1">
              <a:off x="2575687" y="3401615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5" name="椭圆 94"/>
          <p:cNvSpPr/>
          <p:nvPr/>
        </p:nvSpPr>
        <p:spPr>
          <a:xfrm>
            <a:off x="7865561" y="3438627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481492" y="2400592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883728" y="3375094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778797" y="2561230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6570331" y="2959122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5332298" y="2856266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1" grpId="0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1" grpId="0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联系我们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0805"/>
            <a:ext cx="12192000" cy="6949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810395" y="2058414"/>
            <a:ext cx="8639896" cy="34563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922509">
            <a:off x="9982323" y="5428947"/>
            <a:ext cx="297607" cy="430784"/>
          </a:xfrm>
          <a:prstGeom prst="triangle">
            <a:avLst>
              <a:gd name="adj" fmla="val 15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8370119">
            <a:off x="2046880" y="5798863"/>
            <a:ext cx="340158" cy="34953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32191" y="874751"/>
            <a:ext cx="3283235" cy="58475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结语</a:t>
            </a:r>
            <a:r>
              <a:rPr lang="en-US" altLang="zh-CN" sz="3200" b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/Conclusion</a:t>
            </a:r>
            <a:endParaRPr lang="zh-CN" altLang="en-US" sz="3200" b="1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53285" y="2291715"/>
            <a:ext cx="8147050" cy="30911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希望我们的网页能够让大家对新疆有更多的了解，让新疆推广出去，如果对我们的网页设计有一些独特的看法，或者自己的家乡有一些美丽的景点，欢迎投稿。</a:t>
            </a:r>
            <a:endParaRPr lang="zh-CN" altLang="en-US" sz="3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椭圆 79"/>
          <p:cNvSpPr/>
          <p:nvPr>
            <p:custDataLst>
              <p:tags r:id="rId1"/>
            </p:custDataLst>
          </p:nvPr>
        </p:nvSpPr>
        <p:spPr>
          <a:xfrm>
            <a:off x="3220200" y="2392780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>
            <p:custDataLst>
              <p:tags r:id="rId2"/>
            </p:custDataLst>
          </p:nvPr>
        </p:nvSpPr>
        <p:spPr>
          <a:xfrm>
            <a:off x="3529284" y="2613181"/>
            <a:ext cx="966638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>
            <p:custDataLst>
              <p:tags r:id="rId3"/>
            </p:custDataLst>
          </p:nvPr>
        </p:nvSpPr>
        <p:spPr>
          <a:xfrm>
            <a:off x="4570700" y="2392780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>
            <p:custDataLst>
              <p:tags r:id="rId4"/>
            </p:custDataLst>
          </p:nvPr>
        </p:nvSpPr>
        <p:spPr>
          <a:xfrm>
            <a:off x="4879784" y="2613181"/>
            <a:ext cx="966638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>
            <p:custDataLst>
              <p:tags r:id="rId5"/>
            </p:custDataLst>
          </p:nvPr>
        </p:nvSpPr>
        <p:spPr>
          <a:xfrm>
            <a:off x="5791354" y="3745275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>
            <p:custDataLst>
              <p:tags r:id="rId6"/>
            </p:custDataLst>
          </p:nvPr>
        </p:nvSpPr>
        <p:spPr>
          <a:xfrm>
            <a:off x="5933514" y="2393569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86"/>
          <p:cNvSpPr txBox="1"/>
          <p:nvPr>
            <p:custDataLst>
              <p:tags r:id="rId7"/>
            </p:custDataLst>
          </p:nvPr>
        </p:nvSpPr>
        <p:spPr>
          <a:xfrm>
            <a:off x="6242598" y="2613970"/>
            <a:ext cx="966638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>
            <p:custDataLst>
              <p:tags r:id="rId8"/>
            </p:custDataLst>
          </p:nvPr>
        </p:nvSpPr>
        <p:spPr>
          <a:xfrm>
            <a:off x="6159234" y="2574579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>
            <p:custDataLst>
              <p:tags r:id="rId9"/>
            </p:custDataLst>
          </p:nvPr>
        </p:nvSpPr>
        <p:spPr>
          <a:xfrm>
            <a:off x="7296328" y="2357922"/>
            <a:ext cx="1559928" cy="155992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>
            <p:custDataLst>
              <p:tags r:id="rId10"/>
            </p:custDataLst>
          </p:nvPr>
        </p:nvSpPr>
        <p:spPr>
          <a:xfrm>
            <a:off x="7605412" y="2578323"/>
            <a:ext cx="966638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6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6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>
            <p:custDataLst>
              <p:tags r:id="rId11"/>
            </p:custDataLst>
          </p:nvPr>
        </p:nvSpPr>
        <p:spPr>
          <a:xfrm>
            <a:off x="8715142" y="2742094"/>
            <a:ext cx="72872" cy="72872"/>
          </a:xfrm>
          <a:prstGeom prst="ellipse">
            <a:avLst/>
          </a:prstGeom>
          <a:solidFill>
            <a:srgbClr val="3AB7A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7375655" y="5119967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284661" y="3999871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593113" y="5009542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581966" y="4160509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6373500" y="4558401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135467" y="4455545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98E-6 3.7037E-7 C -0.02748 0.03912 -0.06849 0.03287 -0.09075 -0.0162 C -0.11275 -0.06505 -0.10754 -0.13773 -0.08007 -0.17708 C -0.05195 -0.21736 -0.01198 -0.20926 0.01015 -0.16042 C 0.03241 -0.11134 0.02812 -0.04051 4.7598E-6 3.7037E-7 Z " pathEditMode="relative" rAng="8472720" ptsTypes="fffff">
                                      <p:cBhvr>
                                        <p:cTn id="55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881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94 C 0.02656 -0.04421 0.06692 -0.04097 0.09048 0.00555 C 0.11379 0.05324 0.11027 0.125 0.0841 0.16852 C 0.05689 0.20926 0.01679 0.2037 -0.00638 0.15694 C -0.02995 0.11018 -0.02773 0.03912 -0.00039 -0.00394 Z " pathEditMode="relative" rAng="-9241380" ptsTypes="fffff">
                                      <p:cBhvr>
                                        <p:cTn id="5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2" y="851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path" presetSubtype="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587E-6 -1.48148E-6 C 0.01705 0.05486 0.00651 0.12546 -0.02461 0.15602 C -0.05546 0.18634 -0.09491 0.16482 -0.11197 0.10972 C -0.12941 0.05347 -0.11796 -0.01504 -0.0871 -0.04537 C -0.05599 -0.07592 -0.01745 -0.05625 2.90587E-6 -1.48148E-6 Z " pathEditMode="relative" rAng="3668280" ptsTypes="fffff">
                                      <p:cBhvr>
                                        <p:cTn id="59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5" y="553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1" grpId="0"/>
      <p:bldP spid="83" grpId="0" bldLvl="0" animBg="1"/>
      <p:bldP spid="84" grpId="0"/>
      <p:bldP spid="85" grpId="0" bldLvl="0" animBg="1"/>
      <p:bldP spid="85" grpId="1" bldLvl="0" animBg="1"/>
      <p:bldP spid="85" grpId="2" bldLvl="0" animBg="1"/>
      <p:bldP spid="86" grpId="0" bldLvl="0" animBg="1"/>
      <p:bldP spid="87" grpId="0"/>
      <p:bldP spid="88" grpId="0" bldLvl="0" animBg="1"/>
      <p:bldP spid="88" grpId="1" bldLvl="0" animBg="1"/>
      <p:bldP spid="88" grpId="2" bldLvl="0" animBg="1"/>
      <p:bldP spid="89" grpId="0" bldLvl="0" animBg="1"/>
      <p:bldP spid="90" grpId="0"/>
      <p:bldP spid="91" grpId="0" bldLvl="0" animBg="1"/>
      <p:bldP spid="91" grpId="1" bldLvl="0" animBg="1"/>
      <p:bldP spid="91" grpId="2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1330679" y="6003252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239685" y="4883156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548137" y="5892827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536990" y="5043794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328524" y="5441686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090491" y="5338830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" name="弧形 5"/>
          <p:cNvSpPr/>
          <p:nvPr/>
        </p:nvSpPr>
        <p:spPr>
          <a:xfrm>
            <a:off x="2205947" y="1841500"/>
            <a:ext cx="6464300" cy="2821904"/>
          </a:xfrm>
          <a:prstGeom prst="arc">
            <a:avLst>
              <a:gd name="adj1" fmla="val 8209846"/>
              <a:gd name="adj2" fmla="val 1032499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031395" y="2025461"/>
            <a:ext cx="1734908" cy="173489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1567095" y="1946949"/>
            <a:ext cx="1734908" cy="173489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4066426" y="3760359"/>
            <a:ext cx="1734908" cy="173489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667179" y="974051"/>
            <a:ext cx="1734908" cy="1734898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25992" y="4135735"/>
            <a:ext cx="1402080" cy="107632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36998" y="1278204"/>
            <a:ext cx="995680" cy="107632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2205947" y="1841500"/>
            <a:ext cx="6464300" cy="2821904"/>
          </a:xfrm>
          <a:prstGeom prst="arc">
            <a:avLst>
              <a:gd name="adj1" fmla="val 12189091"/>
              <a:gd name="adj2" fmla="val 14410217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34"/>
          <p:cNvSpPr/>
          <p:nvPr/>
        </p:nvSpPr>
        <p:spPr>
          <a:xfrm>
            <a:off x="2205947" y="1841500"/>
            <a:ext cx="6464300" cy="2821904"/>
          </a:xfrm>
          <a:prstGeom prst="arc">
            <a:avLst>
              <a:gd name="adj1" fmla="val 18392178"/>
              <a:gd name="adj2" fmla="val 20632702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36944" y="2354451"/>
            <a:ext cx="995680" cy="107632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96148" y="2354301"/>
            <a:ext cx="995680" cy="107632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</a:t>
            </a:r>
            <a:endParaRPr lang="zh-CN" altLang="en-US" sz="32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427582" y="4702971"/>
            <a:ext cx="1903097" cy="1186556"/>
            <a:chOff x="7487036" y="4431811"/>
            <a:chExt cx="1903097" cy="1186556"/>
          </a:xfrm>
        </p:grpSpPr>
        <p:sp>
          <p:nvSpPr>
            <p:cNvPr id="26" name="TextBox 25"/>
            <p:cNvSpPr txBox="1"/>
            <p:nvPr/>
          </p:nvSpPr>
          <p:spPr>
            <a:xfrm>
              <a:off x="7487036" y="4431811"/>
              <a:ext cx="12618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2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4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9947" y="5095147"/>
              <a:ext cx="18501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00B0F0"/>
                  </a:solidFill>
                  <a:latin typeface="方正兰亭超细黑简体" pitchFamily="2" charset="-122"/>
                  <a:ea typeface="方正兰亭超细黑简体" pitchFamily="2" charset="-122"/>
                </a:rPr>
                <a:t>Directory</a:t>
              </a:r>
              <a:endParaRPr lang="zh-CN" altLang="en-US" sz="2800" b="1" dirty="0">
                <a:solidFill>
                  <a:srgbClr val="00B0F0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 flipV="1">
            <a:off x="9202841" y="5000293"/>
            <a:ext cx="211755" cy="21175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>
            <a:outerShdw blurRad="330200" dir="2700000" sx="73000" sy="73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 flipV="1">
            <a:off x="9117991" y="4915444"/>
            <a:ext cx="381452" cy="38145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  <a:effectLst>
            <a:outerShdw blurRad="330200" dir="2700000" sx="73000" sy="73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2" presetClass="entr" presetSubtype="1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7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1" presetID="2" presetClass="entr" presetSubtype="3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8" grpId="0" animBg="1"/>
          <p:bldP spid="6" grpId="0" animBg="1"/>
          <p:bldP spid="20" grpId="0" animBg="1"/>
          <p:bldP spid="17" grpId="0" animBg="1"/>
          <p:bldP spid="18" grpId="0" animBg="1"/>
          <p:bldP spid="19" grpId="0" animBg="1"/>
          <p:bldP spid="31" grpId="0"/>
          <p:bldP spid="32" grpId="0"/>
          <p:bldP spid="34" grpId="0" animBg="1"/>
          <p:bldP spid="35" grpId="0" animBg="1"/>
          <p:bldP spid="36" grpId="0"/>
          <p:bldP spid="37" grpId="0"/>
          <p:bldP spid="29" grpId="0" animBg="1"/>
          <p:bldP spid="3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7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1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8" grpId="0" animBg="1"/>
          <p:bldP spid="6" grpId="0" animBg="1"/>
          <p:bldP spid="20" grpId="0" animBg="1"/>
          <p:bldP spid="17" grpId="0" animBg="1"/>
          <p:bldP spid="18" grpId="0" animBg="1"/>
          <p:bldP spid="19" grpId="0" animBg="1"/>
          <p:bldP spid="31" grpId="0"/>
          <p:bldP spid="32" grpId="0"/>
          <p:bldP spid="34" grpId="0" animBg="1"/>
          <p:bldP spid="35" grpId="0" animBg="1"/>
          <p:bldP spid="36" grpId="0"/>
          <p:bldP spid="37" grpId="0"/>
          <p:bldP spid="29" grpId="0" animBg="1"/>
          <p:bldP spid="3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546559" y="3058874"/>
            <a:ext cx="381452" cy="381452"/>
            <a:chOff x="3123591" y="3333387"/>
            <a:chExt cx="381452" cy="381452"/>
          </a:xfrm>
        </p:grpSpPr>
        <p:sp>
          <p:nvSpPr>
            <p:cNvPr id="19" name="椭圆 18"/>
            <p:cNvSpPr/>
            <p:nvPr/>
          </p:nvSpPr>
          <p:spPr>
            <a:xfrm flipV="1">
              <a:off x="3123591" y="3333387"/>
              <a:ext cx="381452" cy="38145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 flipV="1">
              <a:off x="3208440" y="3418236"/>
              <a:ext cx="211754" cy="21175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3662669" y="3248000"/>
            <a:ext cx="85316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21028799">
            <a:off x="2350218" y="234174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 rot="21028799" flipV="1">
            <a:off x="2024565" y="2784315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 rot="21028799">
            <a:off x="1466327" y="289926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 rot="21028799" flipV="1">
            <a:off x="2605612" y="2682592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 rot="21028799">
            <a:off x="1590556" y="2358699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 rot="21028799" flipV="1">
            <a:off x="866085" y="2724550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 rot="10228799">
            <a:off x="1332839" y="400744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 rot="10228799" flipV="1">
            <a:off x="1479763" y="3386146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 rot="10228799">
            <a:off x="2216730" y="344992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 rot="10228799" flipV="1">
            <a:off x="863012" y="3452174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 rot="10228799">
            <a:off x="1868853" y="3766846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 rot="10228799" flipV="1">
            <a:off x="2579820" y="3387491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2273" y="3681066"/>
            <a:ext cx="2849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2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背景和意义</a:t>
            </a:r>
            <a:endParaRPr lang="en-US" altLang="zh-CN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0459" y="2076527"/>
            <a:ext cx="2007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en-US" altLang="zh-CN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8879" y="2355871"/>
            <a:ext cx="2143332" cy="1852005"/>
            <a:chOff x="858879" y="2355867"/>
            <a:chExt cx="2143332" cy="1852005"/>
          </a:xfrm>
        </p:grpSpPr>
        <p:sp>
          <p:nvSpPr>
            <p:cNvPr id="23" name="椭圆 22"/>
            <p:cNvSpPr/>
            <p:nvPr/>
          </p:nvSpPr>
          <p:spPr>
            <a:xfrm rot="21028799">
              <a:off x="2346083" y="235586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/>
            <p:cNvSpPr/>
            <p:nvPr/>
          </p:nvSpPr>
          <p:spPr>
            <a:xfrm rot="21028799" flipV="1">
              <a:off x="2020431" y="2798439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 rot="21028799">
              <a:off x="1462192" y="291338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 rot="21028799" flipV="1">
              <a:off x="2601478" y="2696712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 rot="21028799">
              <a:off x="1586423" y="2372823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 rot="21028799" flipV="1">
              <a:off x="861953" y="2738674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 rot="10228799">
              <a:off x="1328704" y="402156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 rot="10228799" flipV="1">
              <a:off x="1475629" y="3400270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 rot="10228799">
              <a:off x="2212595" y="346404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 rot="10228799" flipV="1">
              <a:off x="858879" y="3466294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 rot="10228799">
              <a:off x="1864721" y="3780970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 rot="10228799" flipV="1">
              <a:off x="2575687" y="3401615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椭圆 44"/>
          <p:cNvSpPr/>
          <p:nvPr/>
        </p:nvSpPr>
        <p:spPr>
          <a:xfrm>
            <a:off x="7572486" y="3520688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481492" y="2400592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789944" y="3410263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778797" y="2561230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570331" y="2959122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332298" y="2856266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/>
          <p:bldP spid="34" grpId="0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1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/>
          <p:bldP spid="34" grpId="0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12149" y="572424"/>
            <a:ext cx="8647787" cy="381452"/>
            <a:chOff x="3546557" y="3058874"/>
            <a:chExt cx="8647786" cy="381452"/>
          </a:xfrm>
        </p:grpSpPr>
        <p:grpSp>
          <p:nvGrpSpPr>
            <p:cNvPr id="2" name="组合 1"/>
            <p:cNvGrpSpPr/>
            <p:nvPr/>
          </p:nvGrpSpPr>
          <p:grpSpPr>
            <a:xfrm>
              <a:off x="3546557" y="3058874"/>
              <a:ext cx="381452" cy="381452"/>
              <a:chOff x="3123591" y="3333387"/>
              <a:chExt cx="381452" cy="381452"/>
            </a:xfrm>
          </p:grpSpPr>
          <p:sp>
            <p:nvSpPr>
              <p:cNvPr id="3" name="椭圆 2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3662669" y="3248000"/>
              <a:ext cx="853167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-4834777" y="572424"/>
            <a:ext cx="8712639" cy="381452"/>
            <a:chOff x="-3986345" y="345226"/>
            <a:chExt cx="8712639" cy="381452"/>
          </a:xfrm>
          <a:solidFill>
            <a:srgbClr val="E74337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344842" y="345226"/>
              <a:ext cx="381452" cy="381452"/>
              <a:chOff x="3123591" y="3333387"/>
              <a:chExt cx="381452" cy="381452"/>
            </a:xfrm>
            <a:grpFill/>
          </p:grpSpPr>
          <p:sp>
            <p:nvSpPr>
              <p:cNvPr id="10" name="椭圆 9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-3986345" y="534352"/>
              <a:ext cx="8531674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968867" y="439989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背景和</a:t>
            </a:r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36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0915" y="1447800"/>
            <a:ext cx="10249535" cy="5040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000">
                <a:solidFill>
                  <a:schemeClr val="bg1"/>
                </a:solidFill>
              </a:rPr>
              <a:t>做这个网页的背景来源于我们本地的一个著名景点，赛里木湖。赛里木湖，被称为</a:t>
            </a:r>
            <a:r>
              <a:rPr lang="en-US" altLang="zh-CN" sz="3000">
                <a:solidFill>
                  <a:schemeClr val="bg1"/>
                </a:solidFill>
              </a:rPr>
              <a:t>“</a:t>
            </a:r>
            <a:r>
              <a:rPr lang="zh-CN" altLang="en-US" sz="3000">
                <a:solidFill>
                  <a:schemeClr val="bg1"/>
                </a:solidFill>
              </a:rPr>
              <a:t>大西洋最后一滴眼泪</a:t>
            </a:r>
            <a:r>
              <a:rPr lang="en-US" altLang="zh-CN" sz="3000">
                <a:solidFill>
                  <a:schemeClr val="bg1"/>
                </a:solidFill>
              </a:rPr>
              <a:t>”</a:t>
            </a:r>
            <a:r>
              <a:rPr lang="zh-CN" altLang="en-US" sz="3000">
                <a:solidFill>
                  <a:schemeClr val="bg1"/>
                </a:solidFill>
              </a:rPr>
              <a:t>，如此优美的景色在前些年是不被人们所广泛了解的，近些年的爆火源于撒贝宁老师的那句</a:t>
            </a:r>
            <a:r>
              <a:rPr lang="en-US" altLang="zh-CN" sz="3000">
                <a:solidFill>
                  <a:schemeClr val="bg1"/>
                </a:solidFill>
              </a:rPr>
              <a:t>“</a:t>
            </a:r>
            <a:r>
              <a:rPr lang="zh-CN" altLang="en-US" sz="3000">
                <a:solidFill>
                  <a:schemeClr val="bg1"/>
                </a:solidFill>
              </a:rPr>
              <a:t>这辈子没来过赛里木湖，这辈子白活了</a:t>
            </a:r>
            <a:r>
              <a:rPr lang="en-US" altLang="zh-CN" sz="3000">
                <a:solidFill>
                  <a:schemeClr val="bg1"/>
                </a:solidFill>
              </a:rPr>
              <a:t>”</a:t>
            </a:r>
            <a:r>
              <a:rPr lang="zh-CN" altLang="en-US" sz="3000">
                <a:solidFill>
                  <a:schemeClr val="bg1"/>
                </a:solidFill>
              </a:rPr>
              <a:t>，才让大众所熟知。我想，新疆这么宽广辽阔，景色优美的地方数不胜数，旅游业的发展随不断提升，却也收效甚微。因此，我们团队想要做一个网页，将新疆的景色推广出去，让浏览网页的人能够了解到新疆的美。</a:t>
            </a:r>
            <a:endParaRPr lang="zh-CN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24647" y="439989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赛里木湖</a:t>
            </a:r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风景欣赏</a:t>
            </a:r>
            <a:endParaRPr lang="zh-CN" altLang="en-US" sz="36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412149" y="572424"/>
            <a:ext cx="8647787" cy="381452"/>
            <a:chOff x="3546557" y="3058874"/>
            <a:chExt cx="8647786" cy="381452"/>
          </a:xfrm>
        </p:grpSpPr>
        <p:grpSp>
          <p:nvGrpSpPr>
            <p:cNvPr id="44" name="组合 43"/>
            <p:cNvGrpSpPr/>
            <p:nvPr/>
          </p:nvGrpSpPr>
          <p:grpSpPr>
            <a:xfrm>
              <a:off x="3546557" y="3058874"/>
              <a:ext cx="381452" cy="381452"/>
              <a:chOff x="3123591" y="3333387"/>
              <a:chExt cx="381452" cy="381452"/>
            </a:xfrm>
          </p:grpSpPr>
          <p:sp>
            <p:nvSpPr>
              <p:cNvPr id="46" name="椭圆 45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3662669" y="3248000"/>
              <a:ext cx="853167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-4834777" y="572424"/>
            <a:ext cx="8712639" cy="381452"/>
            <a:chOff x="-3986345" y="345226"/>
            <a:chExt cx="8712639" cy="381452"/>
          </a:xfrm>
          <a:solidFill>
            <a:srgbClr val="E74337"/>
          </a:solidFill>
        </p:grpSpPr>
        <p:grpSp>
          <p:nvGrpSpPr>
            <p:cNvPr id="49" name="组合 48"/>
            <p:cNvGrpSpPr/>
            <p:nvPr/>
          </p:nvGrpSpPr>
          <p:grpSpPr>
            <a:xfrm>
              <a:off x="4344842" y="345226"/>
              <a:ext cx="381452" cy="381452"/>
              <a:chOff x="3123591" y="3333387"/>
              <a:chExt cx="381452" cy="381452"/>
            </a:xfrm>
            <a:grpFill/>
          </p:grpSpPr>
          <p:sp>
            <p:nvSpPr>
              <p:cNvPr id="51" name="椭圆 50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-3986345" y="534352"/>
              <a:ext cx="8531674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1085215"/>
            <a:ext cx="3134995" cy="266636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883025"/>
            <a:ext cx="3134995" cy="2846070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45" y="3914775"/>
            <a:ext cx="2791460" cy="281305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95" y="3914775"/>
            <a:ext cx="3068320" cy="2813685"/>
          </a:xfrm>
          <a:prstGeom prst="rect">
            <a:avLst/>
          </a:prstGeom>
        </p:spPr>
      </p:pic>
      <p:pic>
        <p:nvPicPr>
          <p:cNvPr id="6" name="图片 5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10" y="1085215"/>
            <a:ext cx="2792095" cy="2659380"/>
          </a:xfrm>
          <a:prstGeom prst="rect">
            <a:avLst/>
          </a:prstGeom>
        </p:spPr>
      </p:pic>
      <p:pic>
        <p:nvPicPr>
          <p:cNvPr id="7" name="图片 6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930" y="1085215"/>
            <a:ext cx="3067050" cy="266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546559" y="3058874"/>
            <a:ext cx="381452" cy="381452"/>
            <a:chOff x="3123591" y="3333387"/>
            <a:chExt cx="381452" cy="381452"/>
          </a:xfrm>
        </p:grpSpPr>
        <p:sp>
          <p:nvSpPr>
            <p:cNvPr id="34" name="椭圆 33"/>
            <p:cNvSpPr/>
            <p:nvPr/>
          </p:nvSpPr>
          <p:spPr>
            <a:xfrm flipV="1">
              <a:off x="3123591" y="3333387"/>
              <a:ext cx="381452" cy="38145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3208440" y="3418236"/>
              <a:ext cx="211754" cy="21175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3662669" y="3248000"/>
            <a:ext cx="85316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 rot="21028799">
            <a:off x="2350218" y="234174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 rot="21028799" flipV="1">
            <a:off x="2024565" y="2784315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 rot="21028799">
            <a:off x="1466327" y="289926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 rot="21028799" flipV="1">
            <a:off x="2605612" y="2682592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 rot="21028799">
            <a:off x="1590556" y="2358699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 rot="21028799" flipV="1">
            <a:off x="866085" y="2724550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 rot="10228799">
            <a:off x="1332839" y="400744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 rot="10228799" flipV="1">
            <a:off x="1479763" y="3386146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 rot="10228799">
            <a:off x="2216730" y="344992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 rot="10228799" flipV="1">
            <a:off x="863012" y="3452174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 rot="10228799">
            <a:off x="1868853" y="3766846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 rot="10228799" flipV="1">
            <a:off x="2579820" y="3387491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14213" y="3719801"/>
            <a:ext cx="2316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0459" y="2076527"/>
            <a:ext cx="2007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en-US" altLang="zh-CN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58879" y="2355871"/>
            <a:ext cx="2143332" cy="1852005"/>
            <a:chOff x="858879" y="2355867"/>
            <a:chExt cx="2143332" cy="1852005"/>
          </a:xfrm>
        </p:grpSpPr>
        <p:sp>
          <p:nvSpPr>
            <p:cNvPr id="52" name="椭圆 51"/>
            <p:cNvSpPr/>
            <p:nvPr/>
          </p:nvSpPr>
          <p:spPr>
            <a:xfrm rot="21028799">
              <a:off x="2346083" y="235586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 rot="21028799" flipV="1">
              <a:off x="2020431" y="2798439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 rot="21028799">
              <a:off x="1462192" y="291338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 rot="21028799" flipV="1">
              <a:off x="2601478" y="2696712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椭圆 55"/>
            <p:cNvSpPr/>
            <p:nvPr/>
          </p:nvSpPr>
          <p:spPr>
            <a:xfrm rot="21028799">
              <a:off x="1586423" y="2372823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椭圆 56"/>
            <p:cNvSpPr/>
            <p:nvPr/>
          </p:nvSpPr>
          <p:spPr>
            <a:xfrm rot="21028799" flipV="1">
              <a:off x="861953" y="2738674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 rot="10228799">
              <a:off x="1328704" y="402156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 rot="10228799" flipV="1">
              <a:off x="1475629" y="3400270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椭圆 59"/>
            <p:cNvSpPr/>
            <p:nvPr/>
          </p:nvSpPr>
          <p:spPr>
            <a:xfrm rot="10228799">
              <a:off x="2212595" y="346404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 rot="10228799" flipV="1">
              <a:off x="858879" y="3466294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 rot="10228799">
              <a:off x="1864721" y="3780970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 rot="10228799" flipV="1">
              <a:off x="2575687" y="3401615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4" name="椭圆 63"/>
          <p:cNvSpPr/>
          <p:nvPr/>
        </p:nvSpPr>
        <p:spPr>
          <a:xfrm>
            <a:off x="7991473" y="3520688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481492" y="2400592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5989235" y="3364587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778797" y="2561230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70331" y="2959122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332298" y="2856266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50" grpId="0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/>
          <p:bldP spid="50" grpId="0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03182" y="439989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36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412149" y="572424"/>
            <a:ext cx="8647787" cy="381452"/>
            <a:chOff x="3546557" y="3058874"/>
            <a:chExt cx="8647786" cy="381452"/>
          </a:xfrm>
        </p:grpSpPr>
        <p:grpSp>
          <p:nvGrpSpPr>
            <p:cNvPr id="44" name="组合 43"/>
            <p:cNvGrpSpPr/>
            <p:nvPr/>
          </p:nvGrpSpPr>
          <p:grpSpPr>
            <a:xfrm>
              <a:off x="3546557" y="3058874"/>
              <a:ext cx="381452" cy="381452"/>
              <a:chOff x="3123591" y="3333387"/>
              <a:chExt cx="381452" cy="381452"/>
            </a:xfrm>
          </p:grpSpPr>
          <p:sp>
            <p:nvSpPr>
              <p:cNvPr id="46" name="椭圆 45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3662669" y="3248000"/>
              <a:ext cx="853167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-4834777" y="572424"/>
            <a:ext cx="8712639" cy="381452"/>
            <a:chOff x="-3986345" y="345226"/>
            <a:chExt cx="8712639" cy="381452"/>
          </a:xfrm>
          <a:solidFill>
            <a:srgbClr val="E74337"/>
          </a:solidFill>
        </p:grpSpPr>
        <p:grpSp>
          <p:nvGrpSpPr>
            <p:cNvPr id="49" name="组合 48"/>
            <p:cNvGrpSpPr/>
            <p:nvPr/>
          </p:nvGrpSpPr>
          <p:grpSpPr>
            <a:xfrm>
              <a:off x="4344842" y="345226"/>
              <a:ext cx="381452" cy="381452"/>
              <a:chOff x="3123591" y="3333387"/>
              <a:chExt cx="381452" cy="381452"/>
            </a:xfrm>
            <a:grpFill/>
          </p:grpSpPr>
          <p:sp>
            <p:nvSpPr>
              <p:cNvPr id="51" name="椭圆 50"/>
              <p:cNvSpPr/>
              <p:nvPr/>
            </p:nvSpPr>
            <p:spPr>
              <a:xfrm flipV="1">
                <a:off x="3208440" y="3418236"/>
                <a:ext cx="211754" cy="21175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椭圆 51"/>
              <p:cNvSpPr/>
              <p:nvPr/>
            </p:nvSpPr>
            <p:spPr>
              <a:xfrm flipV="1">
                <a:off x="3123591" y="3333387"/>
                <a:ext cx="381452" cy="381452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  <a:effectLst>
                <a:outerShdw blurRad="330200" dir="2700000" sx="73000" sy="73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4" tIns="45717" rIns="91434" bIns="45717" spcCol="0"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-3986345" y="534352"/>
              <a:ext cx="8531674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团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5215"/>
            <a:ext cx="12192000" cy="594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546559" y="3058874"/>
            <a:ext cx="381452" cy="381452"/>
            <a:chOff x="3123591" y="3333387"/>
            <a:chExt cx="381452" cy="381452"/>
          </a:xfrm>
        </p:grpSpPr>
        <p:sp>
          <p:nvSpPr>
            <p:cNvPr id="35" name="椭圆 34"/>
            <p:cNvSpPr/>
            <p:nvPr/>
          </p:nvSpPr>
          <p:spPr>
            <a:xfrm flipV="1">
              <a:off x="3123591" y="3333387"/>
              <a:ext cx="381452" cy="38145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3208440" y="3418236"/>
              <a:ext cx="211754" cy="21175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  <a:effectLst>
              <a:outerShdw blurRad="330200" dir="2700000" sx="73000" sy="73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spcCol="0"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3662669" y="3248000"/>
            <a:ext cx="853167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 rot="21028799">
            <a:off x="2350218" y="234174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 rot="21028799" flipV="1">
            <a:off x="2024565" y="2784315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 rot="21028799">
            <a:off x="1466327" y="289926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 rot="21028799" flipV="1">
            <a:off x="2605612" y="2682592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 rot="21028799">
            <a:off x="1590556" y="2358699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 rot="21028799" flipV="1">
            <a:off x="866085" y="2724550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 rot="10228799">
            <a:off x="1332839" y="4007449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 rot="10228799" flipV="1">
            <a:off x="1479763" y="3386146"/>
            <a:ext cx="365031" cy="36503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 rot="10228799">
            <a:off x="2216730" y="3449927"/>
            <a:ext cx="186303" cy="18630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 rot="10228799" flipV="1">
            <a:off x="863012" y="3452174"/>
            <a:ext cx="400733" cy="4007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 rot="10228799">
            <a:off x="1868853" y="3766846"/>
            <a:ext cx="409947" cy="40994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88900" dir="2700000" sx="92000" sy="92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 rot="10228799" flipV="1">
            <a:off x="2579820" y="3387491"/>
            <a:ext cx="423451" cy="42345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>
            <a:outerShdw blurRad="330200" dist="38100" dir="2700000" sx="65000" sy="65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852338" y="3664556"/>
            <a:ext cx="2316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网页介绍</a:t>
            </a:r>
            <a:endParaRPr lang="zh-CN" altLang="en-US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37489" y="2228927"/>
            <a:ext cx="2007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en-US" altLang="zh-CN" sz="42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58879" y="2355871"/>
            <a:ext cx="2143332" cy="1852005"/>
            <a:chOff x="858879" y="2355867"/>
            <a:chExt cx="2143332" cy="1852005"/>
          </a:xfrm>
        </p:grpSpPr>
        <p:sp>
          <p:nvSpPr>
            <p:cNvPr id="53" name="椭圆 52"/>
            <p:cNvSpPr/>
            <p:nvPr/>
          </p:nvSpPr>
          <p:spPr>
            <a:xfrm rot="21028799">
              <a:off x="2346083" y="235586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椭圆 53"/>
            <p:cNvSpPr/>
            <p:nvPr/>
          </p:nvSpPr>
          <p:spPr>
            <a:xfrm rot="21028799" flipV="1">
              <a:off x="2020431" y="2798439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 rot="21028799">
              <a:off x="1462192" y="291338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椭圆 55"/>
            <p:cNvSpPr/>
            <p:nvPr/>
          </p:nvSpPr>
          <p:spPr>
            <a:xfrm rot="21028799" flipV="1">
              <a:off x="2601478" y="2696712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椭圆 56"/>
            <p:cNvSpPr/>
            <p:nvPr/>
          </p:nvSpPr>
          <p:spPr>
            <a:xfrm rot="21028799">
              <a:off x="1586423" y="2372823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椭圆 57"/>
            <p:cNvSpPr/>
            <p:nvPr/>
          </p:nvSpPr>
          <p:spPr>
            <a:xfrm rot="21028799" flipV="1">
              <a:off x="861953" y="2738674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椭圆 58"/>
            <p:cNvSpPr/>
            <p:nvPr/>
          </p:nvSpPr>
          <p:spPr>
            <a:xfrm rot="10228799">
              <a:off x="1328704" y="4021569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椭圆 59"/>
            <p:cNvSpPr/>
            <p:nvPr/>
          </p:nvSpPr>
          <p:spPr>
            <a:xfrm rot="10228799" flipV="1">
              <a:off x="1475629" y="3400270"/>
              <a:ext cx="365030" cy="36503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 rot="10228799">
              <a:off x="2212595" y="3464047"/>
              <a:ext cx="186303" cy="18630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 rot="10228799" flipV="1">
              <a:off x="858879" y="3466294"/>
              <a:ext cx="400733" cy="40073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/>
            <p:cNvSpPr/>
            <p:nvPr/>
          </p:nvSpPr>
          <p:spPr>
            <a:xfrm rot="10228799">
              <a:off x="1864721" y="3780970"/>
              <a:ext cx="409946" cy="40994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88900" dir="2700000" sx="92000" sy="92000" algn="ctr" rotWithShape="0">
                <a:srgbClr val="000000">
                  <a:alpha val="8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椭圆 93"/>
            <p:cNvSpPr/>
            <p:nvPr/>
          </p:nvSpPr>
          <p:spPr>
            <a:xfrm rot="10228799" flipV="1">
              <a:off x="2575687" y="3401615"/>
              <a:ext cx="423450" cy="42345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330200" dist="38100" dir="2700000" sx="65000" sy="65000" algn="ctr" rotWithShape="0">
                <a:srgbClr val="000000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5" name="椭圆 94"/>
          <p:cNvSpPr/>
          <p:nvPr/>
        </p:nvSpPr>
        <p:spPr>
          <a:xfrm>
            <a:off x="7748331" y="3497242"/>
            <a:ext cx="420416" cy="42041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481492" y="2400592"/>
            <a:ext cx="163509" cy="16350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方正幼线简体" panose="03000509000000000000" pitchFamily="65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883728" y="3398540"/>
            <a:ext cx="340401" cy="33904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778797" y="2561230"/>
            <a:ext cx="153007" cy="152397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6570331" y="2959122"/>
            <a:ext cx="65240" cy="6498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5332298" y="2856266"/>
            <a:ext cx="281485" cy="281485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B0F0"/>
              </a:solidFill>
              <a:ea typeface="方正幼线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1" grpId="0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35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35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35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2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5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6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3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8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35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2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35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0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35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1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5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/>
          <p:bldP spid="51" grpId="0"/>
          <p:bldP spid="95" grpId="0" animBg="1"/>
          <p:bldP spid="96" grpId="0" animBg="1"/>
          <p:bldP spid="97" grpId="0" animBg="1"/>
          <p:bldP spid="98" grpId="0" animBg="1"/>
          <p:bldP spid="99" grpId="0" animBg="1"/>
          <p:bldP spid="10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10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11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12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13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4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5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6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7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8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19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2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20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21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22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23.xml><?xml version="1.0" encoding="utf-8"?>
<p:tagLst xmlns:p="http://schemas.openxmlformats.org/presentationml/2006/main">
  <p:tag name="KSO_WM_DIAGRAM_VIRTUALLY_FRAME" val="{&quot;height&quot;:215.23582677165354,&quot;left&quot;:251.60905511811023,&quot;top&quot;:165.6131496062992,&quot;width&quot;:449.1839370078741}"/>
</p:tagLst>
</file>

<file path=ppt/tags/tag24.xml><?xml version="1.0" encoding="utf-8"?>
<p:tagLst xmlns:p="http://schemas.openxmlformats.org/presentationml/2006/main">
  <p:tag name="ISPRING_PRESENTATION_TITLE" val="蓝色科技感商务大学生职业规划总结PPT模板"/>
</p:tagLst>
</file>

<file path=ppt/tags/tag3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4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5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6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7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8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ags/tag9.xml><?xml version="1.0" encoding="utf-8"?>
<p:tagLst xmlns:p="http://schemas.openxmlformats.org/presentationml/2006/main">
  <p:tag name="KSO_WM_DIAGRAM_VIRTUALLY_FRAME" val="{&quot;height&quot;:480.57338582677164,&quot;left&quot;:255.40905511811025,&quot;top&quot;:167.15102362204726,&quot;width&quot;:444.583937007874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WPS 演示</Application>
  <PresentationFormat>宽屏</PresentationFormat>
  <Paragraphs>64</Paragraphs>
  <Slides>18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18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Impact</vt:lpstr>
      <vt:lpstr>Signika</vt:lpstr>
      <vt:lpstr>Segoe Print</vt:lpstr>
      <vt:lpstr>Open Sans Extrabold</vt:lpstr>
      <vt:lpstr>LiHei Pro</vt:lpstr>
      <vt:lpstr>迷你简汉真广标</vt:lpstr>
      <vt:lpstr>微软雅黑</vt:lpstr>
      <vt:lpstr>方正幼线简体</vt:lpstr>
      <vt:lpstr>方正兰亭超细黑简体</vt:lpstr>
      <vt:lpstr>黑体</vt:lpstr>
      <vt:lpstr>等线</vt:lpstr>
      <vt:lpstr>Arial Unicode MS</vt:lpstr>
      <vt:lpstr>等线 Light</vt:lpstr>
      <vt:lpstr>Calibri</vt:lpstr>
      <vt:lpstr>LiHei Pro</vt:lpstr>
      <vt:lpstr>Signika</vt:lpstr>
      <vt:lpstr>方正兰亭超细黑简体</vt:lpstr>
      <vt:lpstr>方正幼线简体</vt:lpstr>
      <vt:lpstr>迷你简汉真广标</vt:lpstr>
      <vt:lpstr>Crunch ExtraBold</vt:lpstr>
      <vt:lpstr>Advent Pro</vt:lpstr>
      <vt:lpstr>迷你小奶狗</vt:lpstr>
      <vt:lpstr>方正幼线_GBK</vt:lpstr>
      <vt:lpstr>方正兰亭黑简体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蓝色科技感商务大学生职业规划总结PPT模板</dc:title>
  <dc:creator>梁振杰</dc:creator>
  <cp:lastModifiedBy>WPS_1762864097</cp:lastModifiedBy>
  <cp:revision>492</cp:revision>
  <dcterms:created xsi:type="dcterms:W3CDTF">2015-12-01T09:06:00Z</dcterms:created>
  <dcterms:modified xsi:type="dcterms:W3CDTF">2025-12-29T11:04:29Z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17B551BF372C49678B5D0C6753DBCD62_12</vt:lpwstr>
  </property>
</Properties>
</file>